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0" r:id="rId15"/>
    <p:sldId id="269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18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FF876-194B-461E-8927-6899DE1E7C8E}" type="datetimeFigureOut">
              <a:rPr lang="en-US" smtClean="0"/>
              <a:t>1/15/2022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4DEE0-8892-422B-A39A-33EBFB03B0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7483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FF876-194B-461E-8927-6899DE1E7C8E}" type="datetimeFigureOut">
              <a:rPr lang="en-US" smtClean="0"/>
              <a:t>1/15/2022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4DEE0-8892-422B-A39A-33EBFB03B0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2455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FF876-194B-461E-8927-6899DE1E7C8E}" type="datetimeFigureOut">
              <a:rPr lang="en-US" smtClean="0"/>
              <a:t>1/15/2022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4DEE0-8892-422B-A39A-33EBFB03B0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3103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FF876-194B-461E-8927-6899DE1E7C8E}" type="datetimeFigureOut">
              <a:rPr lang="en-US" smtClean="0"/>
              <a:t>1/15/2022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4DEE0-8892-422B-A39A-33EBFB03B0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1966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FF876-194B-461E-8927-6899DE1E7C8E}" type="datetimeFigureOut">
              <a:rPr lang="en-US" smtClean="0"/>
              <a:t>1/15/2022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4DEE0-8892-422B-A39A-33EBFB03B0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473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FF876-194B-461E-8927-6899DE1E7C8E}" type="datetimeFigureOut">
              <a:rPr lang="en-US" smtClean="0"/>
              <a:t>1/15/2022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4DEE0-8892-422B-A39A-33EBFB03B0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7011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FF876-194B-461E-8927-6899DE1E7C8E}" type="datetimeFigureOut">
              <a:rPr lang="en-US" smtClean="0"/>
              <a:t>1/15/2022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4DEE0-8892-422B-A39A-33EBFB03B0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7046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FF876-194B-461E-8927-6899DE1E7C8E}" type="datetimeFigureOut">
              <a:rPr lang="en-US" smtClean="0"/>
              <a:t>1/15/2022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4DEE0-8892-422B-A39A-33EBFB03B0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9133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FF876-194B-461E-8927-6899DE1E7C8E}" type="datetimeFigureOut">
              <a:rPr lang="en-US" smtClean="0"/>
              <a:t>1/15/2022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4DEE0-8892-422B-A39A-33EBFB03B0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822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FF876-194B-461E-8927-6899DE1E7C8E}" type="datetimeFigureOut">
              <a:rPr lang="en-US" smtClean="0"/>
              <a:t>1/15/2022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4DEE0-8892-422B-A39A-33EBFB03B0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0799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FF876-194B-461E-8927-6899DE1E7C8E}" type="datetimeFigureOut">
              <a:rPr lang="en-US" smtClean="0"/>
              <a:t>1/15/2022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4DEE0-8892-422B-A39A-33EBFB03B0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473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7FF876-194B-461E-8927-6899DE1E7C8E}" type="datetimeFigureOut">
              <a:rPr lang="en-US" smtClean="0"/>
              <a:t>1/15/2022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24DEE0-8892-422B-A39A-33EBFB03B0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937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kraeved.zhlobinedu.by/wp-content/uploads/2014/12/0_a9448_1649eab4_orig1.jpg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8.png"/><Relationship Id="rId4" Type="http://schemas.openxmlformats.org/officeDocument/2006/relationships/image" Target="../media/image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8.png"/><Relationship Id="rId4" Type="http://schemas.openxmlformats.org/officeDocument/2006/relationships/image" Target="../media/image2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kraeved.zhlobinedu.by/wp-content/uploads/2014/12/Z-H0GUNmh7w.jpg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kraeved.zhlobinedu.by/wp-content/uploads/2014/12/imgp3002-1223901.jpg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kraeved.zhlobinedu.by/wp-content/uploads/2014/12/0_a9448_1649eab4_orig1.jpg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kraeved.zhlobinedu.by/wp-content/uploads/2014/12/201105280225030.031.jpg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kraeved.zhlobinedu.by/wp-content/uploads/2015/12/im%D1%81age.jpg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kraeved.zhlobinedu.by/wp-content/uploads/2014/12/QtfrWizKLxI1.jpg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kraeved.zhlobinedu.by/wp-content/uploads/2014/12/7_21.jpg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kraeved.zhlobinedu.by/wp-content/uploads/2014/12/Image10.jpg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kraeved.zhlobinedu.by/wp-content/uploads/2014/12/71484430_Kozlov_VImemdosstreet1.jpg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kraeved.zhlobinedu.by/wp-content/uploads/2014/12/1n4_gPXWb9k1.jpg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kraeved.zhlobinedu.by/wp-content/uploads/2014/12/105188451_Bartashov_Zhlobin.jpg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8.png"/><Relationship Id="rId5" Type="http://schemas.openxmlformats.org/officeDocument/2006/relationships/image" Target="../media/image31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Рисунок 3" descr="https://newsgomel.by/upload/iblock/053/0533be32bdd7400eb811664bf438cbd4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3060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Объект 3" descr="https://for-teacher.ru/edu/data/img/pic-0236v1j4ai-003.jpg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Бернацкий Дмитрий Васильевич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256" y="-77210"/>
            <a:ext cx="6573982" cy="69352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820518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Объект 3" descr="https://for-teacher.ru/edu/data/img/pic-0236v1j4ai-003.jpg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Быков  Михаил Семенович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4473" y="0"/>
            <a:ext cx="7065818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583665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Объект 3" descr="https://for-teacher.ru/edu/data/img/pic-0236v1j4ai-003.jpg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Ковалёв  Николай Кузьмич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6708" y="20782"/>
            <a:ext cx="7038109" cy="68372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65088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Объект 3" descr="https://for-teacher.ru/edu/data/img/pic-0236v1j4ai-003.jpg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Ковалев  Никита Григорьевич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3691" y="0"/>
            <a:ext cx="7045036" cy="67852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021963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Объект 3" descr="https://for-teacher.ru/edu/data/img/pic-0236v1j4ai-003.jpg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Рогов  Михаил Сафронович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1" y="0"/>
            <a:ext cx="6670962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341531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Объект 3" descr="https://for-teacher.ru/edu/data/img/pic-0236v1j4ai-003.jpg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Стренаков  Прокофий Аверьянович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2127" y="0"/>
            <a:ext cx="65878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770508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http://sch26.minsk.edu.by/ru/sm.aspx?guid=31883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s://avatars.mds.yandex.net/get-altay/1194602/2a00000166498d69e6ab7c36773a555075ad/XXXL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1037"/>
            <a:ext cx="7818249" cy="6176963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</p:pic>
      <p:sp>
        <p:nvSpPr>
          <p:cNvPr id="7" name="Заголовок 5"/>
          <p:cNvSpPr>
            <a:spLocks noGrp="1"/>
          </p:cNvSpPr>
          <p:nvPr>
            <p:ph type="title"/>
          </p:nvPr>
        </p:nvSpPr>
        <p:spPr>
          <a:xfrm>
            <a:off x="8046847" y="3017837"/>
            <a:ext cx="4373751" cy="2925763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ЖЛОБИН. </a:t>
            </a:r>
            <a:b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Обелиск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площади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Освободителей</a:t>
            </a:r>
            <a:endParaRPr 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98826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Объект 3" descr="http://sch26.minsk.edu.by/ru/sm.aspx?guid=31883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0_a9448_1649eab4_orig">
            <a:hlinkClick r:id="rId3"/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18" y="685800"/>
            <a:ext cx="7003473" cy="600594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7317499" y="2827794"/>
            <a:ext cx="4768293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Аллея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Героев</a:t>
            </a:r>
            <a:r>
              <a:rPr lang="ru-RU" sz="4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4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4400" b="1" dirty="0" smtClean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ул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Первомайская</a:t>
            </a:r>
            <a:endParaRPr lang="en-US" sz="4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69544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Объект 3" descr="http://sch26.minsk.edu.by/ru/sm.aspx?guid=31883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https://img0.liveinternet.ru/images/attach/d/1/130/906/130906470_Kovalyov_Zhlobin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852" y="0"/>
            <a:ext cx="4603750" cy="667131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s://img1.liveinternet.ru/images/attach/c/5/129/125/129125587_Anischenko_Zhlobin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8403" y="15875"/>
            <a:ext cx="4436745" cy="66554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7325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Объект 3" descr="http://sch26.minsk.edu.by/ru/sm.aspx?guid=31883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436734" y="3060680"/>
            <a:ext cx="9060557" cy="34163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7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Вспомним поименно </a:t>
            </a:r>
          </a:p>
          <a:p>
            <a:r>
              <a:rPr lang="ru-RU" sz="7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защитников моей </a:t>
            </a:r>
          </a:p>
          <a:p>
            <a:r>
              <a:rPr lang="ru-RU" sz="7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малой родины…</a:t>
            </a:r>
            <a:endParaRPr lang="en-US" sz="7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BBC Singers, London Mozart Players, Jane Glover - Mozart_ Requiem in D minor, K.626 - 3. Sequentia_ Lacrimosa (www.hotplayer.ru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49000" y="5867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025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23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https://for-teacher.ru/edu/data/img/pic-0236v1j4ai-003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676400" y="1895475"/>
            <a:ext cx="10127673" cy="1325563"/>
          </a:xfrm>
        </p:spPr>
        <p:txBody>
          <a:bodyPr>
            <a:noAutofit/>
          </a:bodyPr>
          <a:lstStyle/>
          <a:p>
            <a:pPr algn="ctr"/>
            <a:r>
              <a:rPr lang="ru-RU" sz="60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Классный час-размышление </a:t>
            </a:r>
            <a:r>
              <a:rPr lang="ru-RU" sz="60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60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0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60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7200" b="1" dirty="0" smtClean="0">
                <a:ln w="3175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7200" b="1" dirty="0">
                <a:ln w="3175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</a:t>
            </a:r>
            <a:r>
              <a:rPr lang="en-US" sz="7200" b="1" dirty="0">
                <a:ln w="3175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7200" b="1" dirty="0">
                <a:ln w="3175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вырос здесь, </a:t>
            </a:r>
            <a:r>
              <a:rPr lang="ru-RU" sz="7200" b="1" dirty="0" smtClean="0">
                <a:ln w="3175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7200" b="1" dirty="0" smtClean="0">
                <a:ln w="3175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7200" b="1" dirty="0" smtClean="0">
                <a:ln w="3175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7200" b="1" dirty="0">
                <a:ln w="3175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край мне этот дорог»</a:t>
            </a:r>
            <a:endParaRPr lang="en-US" sz="7200" dirty="0">
              <a:ln w="3175"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99967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Объект 3" descr="https://for-teacher.ru/edu/data/img/pic-0236v1j4ai-003.jpg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9772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0505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rot="21448820">
            <a:off x="11049001" y="5763492"/>
            <a:ext cx="609600" cy="6096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098061" y="1704912"/>
            <a:ext cx="9573646" cy="2554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0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МИНУТА </a:t>
            </a:r>
          </a:p>
          <a:p>
            <a:r>
              <a:rPr lang="ru-RU" sz="80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80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МОЛЧАНИЯ</a:t>
            </a:r>
            <a:endParaRPr lang="en-US" sz="80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8162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03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Объект 3" descr="http://sch26.minsk.edu.by/ru/sm.aspx?guid=31883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838200" y="3429000"/>
            <a:ext cx="833680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ВИРТУАЛЬНОЕ</a:t>
            </a:r>
          </a:p>
          <a:p>
            <a:r>
              <a:rPr lang="ru-RU" sz="6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ПУТЕШЕСТВИЕ </a:t>
            </a:r>
          </a:p>
          <a:p>
            <a:r>
              <a:rPr lang="ru-RU" sz="6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 ЖЛОБИНУ</a:t>
            </a:r>
            <a:endParaRPr lang="en-US" sz="6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2506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Город Жлобин с высоты птичьего полёта Гомельская область Беларусь Видео клип Жло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4690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554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Объект 3" descr="http://sch26.minsk.edu.by/ru/sm.aspx?guid=31883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623456" y="3054927"/>
            <a:ext cx="1018309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ВИКТОРИНА</a:t>
            </a:r>
          </a:p>
          <a:p>
            <a:r>
              <a:rPr lang="ru-RU" sz="6600" b="1" dirty="0" smtClean="0">
                <a:ln>
                  <a:solidFill>
                    <a:srgbClr val="C00000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6600" b="1" dirty="0" smtClean="0">
                <a:ln w="3175">
                  <a:solidFill>
                    <a:srgbClr val="C00000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</a:t>
            </a:r>
            <a:r>
              <a:rPr lang="en-US" sz="6600" b="1" dirty="0" smtClean="0">
                <a:ln w="3175">
                  <a:solidFill>
                    <a:srgbClr val="C00000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6600" b="1" dirty="0" smtClean="0">
                <a:ln w="3175">
                  <a:solidFill>
                    <a:srgbClr val="C00000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вырос здесь, </a:t>
            </a:r>
            <a:br>
              <a:rPr lang="ru-RU" sz="6600" b="1" dirty="0" smtClean="0">
                <a:ln w="3175">
                  <a:solidFill>
                    <a:srgbClr val="C00000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600" b="1" dirty="0" smtClean="0">
                <a:ln w="3175">
                  <a:solidFill>
                    <a:srgbClr val="C00000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край мне этот дорог»</a:t>
            </a:r>
            <a:endParaRPr lang="ru-RU" sz="6600" b="1" dirty="0" smtClean="0">
              <a:ln w="3175">
                <a:solidFill>
                  <a:srgbClr val="C00000"/>
                </a:solidFill>
              </a:ln>
              <a:solidFill>
                <a:srgbClr val="00B05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6577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Объект 3" descr="http://sch26.minsk.edu.by/ru/sm.aspx?guid=31883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Z-H0GUNmh7w">
            <a:hlinkClick r:id="rId3"/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945" y="365125"/>
            <a:ext cx="7065819" cy="605645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Заголовок 5"/>
          <p:cNvSpPr txBox="1">
            <a:spLocks/>
          </p:cNvSpPr>
          <p:nvPr/>
        </p:nvSpPr>
        <p:spPr>
          <a:xfrm>
            <a:off x="8046847" y="3017837"/>
            <a:ext cx="4373751" cy="29257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ЖЛОБИН. </a:t>
            </a:r>
            <a:b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Обелиск</a:t>
            </a:r>
            <a:r>
              <a:rPr 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площади</a:t>
            </a:r>
            <a:r>
              <a:rPr 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Освободителей</a:t>
            </a:r>
            <a:endParaRPr 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292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Объект 3" descr="http://sch26.minsk.edu.by/ru/sm.aspx?guid=31883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imgp3002-122390">
            <a:hlinkClick r:id="rId3"/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209155" cy="677132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7361555" y="2130426"/>
            <a:ext cx="4678045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Мемориальные доски </a:t>
            </a:r>
            <a:endParaRPr lang="ru-RU" sz="4000" b="1" dirty="0" smtClean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4000" b="1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Ф.А.Баталову</a:t>
            </a:r>
            <a:r>
              <a:rPr lang="ru-RU" sz="4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4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Л.Г.Петровскому</a:t>
            </a:r>
            <a:endParaRPr lang="en-US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2018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Объект 3" descr="http://sch26.minsk.edu.by/ru/sm.aspx?guid=31883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0_a9448_1649eab4_orig">
            <a:hlinkClick r:id="rId3"/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041" y="464344"/>
            <a:ext cx="6949440" cy="637032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7317499" y="2827794"/>
            <a:ext cx="4768293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Аллея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Героев</a:t>
            </a:r>
            <a:r>
              <a:rPr lang="ru-RU" sz="4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4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4400" b="1" dirty="0" smtClean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ул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Первомайская</a:t>
            </a:r>
            <a:endParaRPr lang="en-US" sz="4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2246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Объект 3" descr="http://sch26.minsk.edu.by/ru/sm.aspx?guid=31883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201105280225030.031">
            <a:hlinkClick r:id="rId3"/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8894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6488870" y="3196828"/>
            <a:ext cx="4840108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Братская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могила</a:t>
            </a:r>
            <a:r>
              <a:rPr lang="ru-RU" sz="4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4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4400" b="1" dirty="0" smtClean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ул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Кутузова</a:t>
            </a:r>
            <a:endParaRPr lang="en-US" sz="4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9700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Объект 3" descr="http://sch26.minsk.edu.by/ru/sm.aspx?guid=31883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imсage">
            <a:hlinkClick r:id="rId3"/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9496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5745480" y="2999155"/>
            <a:ext cx="609600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Мемориальная доска</a:t>
            </a:r>
          </a:p>
          <a:p>
            <a:r>
              <a:rPr lang="ru-RU" sz="4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Я.С.Фоканову</a:t>
            </a:r>
            <a:r>
              <a:rPr lang="ru-RU" sz="4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4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здании металлургического </a:t>
            </a:r>
          </a:p>
          <a:p>
            <a:r>
              <a:rPr lang="ru-RU" sz="4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колледжа</a:t>
            </a:r>
            <a:endParaRPr lang="en-US" sz="4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0928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Объект 3" descr="http://sch26.minsk.edu.by/ru/sm.aspx?guid=31883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QtfrWizKLxI">
            <a:hlinkClick r:id="rId3"/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6797040" cy="573024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5"/>
          <p:cNvSpPr/>
          <p:nvPr/>
        </p:nvSpPr>
        <p:spPr>
          <a:xfrm>
            <a:off x="7057571" y="2873960"/>
            <a:ext cx="4873898" cy="28007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Мемориал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4400" b="1" dirty="0" smtClean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Детям-жертвам</a:t>
            </a:r>
            <a:r>
              <a:rPr lang="en-US" sz="4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4400" b="1" dirty="0" smtClean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en-US" sz="4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ойны</a:t>
            </a:r>
            <a:r>
              <a:rPr lang="ru-RU" sz="4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4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аг</a:t>
            </a:r>
            <a:r>
              <a:rPr lang="ru-RU" sz="4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Красный Берег</a:t>
            </a:r>
            <a:endParaRPr lang="en-US" sz="4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7567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Объект 3" descr="https://for-teacher.ru/edu/data/img/pic-0236v1j4ai-003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4536" y="1825625"/>
            <a:ext cx="3222927" cy="4351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Объект 3" descr="https://for-teacher.ru/edu/data/img/pic-0236v1j4ai-003.jp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Прямоугольник 7"/>
          <p:cNvSpPr/>
          <p:nvPr/>
        </p:nvSpPr>
        <p:spPr>
          <a:xfrm>
            <a:off x="1614054" y="552908"/>
            <a:ext cx="10335491" cy="54274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Цели и задачи:</a:t>
            </a:r>
            <a:endParaRPr lang="en-US" sz="3600" b="1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формирование гражданских и патриотических качеств личности, любви к своему Отечеству; </a:t>
            </a:r>
            <a:endParaRPr lang="en-US" sz="3600" b="1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воспитание у подрастающего поколения чувства ответственности за будущее своего государства на примерах героической борьбы народа за свою свободу и независимость;</a:t>
            </a:r>
            <a:endParaRPr lang="en-US" sz="3600" b="1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воспитание гражданской ответственности, инициативности и творческой активности.</a:t>
            </a:r>
            <a:endParaRPr lang="en-US" sz="36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62443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Объект 3" descr="http://sch26.minsk.edu.by/ru/sm.aspx?guid=31883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7_2">
            <a:hlinkClick r:id="rId3"/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98720" cy="681545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5769704" y="3212515"/>
            <a:ext cx="4813112" cy="21236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Братская могила </a:t>
            </a:r>
            <a:endParaRPr lang="ru-RU" sz="4400" b="1" dirty="0" smtClean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советских воинов.</a:t>
            </a:r>
          </a:p>
          <a:p>
            <a:r>
              <a:rPr lang="ru-RU" sz="4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д.Ректа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6582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Объект 3" descr="http://sch26.minsk.edu.by/ru/sm.aspx?guid=31883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Image10">
            <a:hlinkClick r:id="rId3"/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00405"/>
            <a:ext cx="7650480" cy="615759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1466116"/>
              </p:ext>
            </p:extLst>
          </p:nvPr>
        </p:nvGraphicFramePr>
        <p:xfrm>
          <a:off x="7802404" y="2785744"/>
          <a:ext cx="4237672" cy="289782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237672">
                  <a:extLst>
                    <a:ext uri="{9D8B030D-6E8A-4147-A177-3AD203B41FA5}">
                      <a16:colId xmlns:a16="http://schemas.microsoft.com/office/drawing/2014/main" val="261863445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4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Памятник партизанскому отряду </a:t>
                      </a:r>
                      <a:endParaRPr lang="ru-RU" sz="4400" dirty="0" smtClean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400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им</a:t>
                      </a:r>
                      <a:r>
                        <a:rPr lang="ru-RU" sz="44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Фрунзе</a:t>
                      </a:r>
                      <a:endParaRPr lang="en-US" sz="44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47625" marB="28575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58768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60117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Объект 3" descr="http://sch26.minsk.edu.by/ru/sm.aspx?guid=31883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71484430_Kozlov_VImemdosstreet">
            <a:hlinkClick r:id="rId3"/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746115" cy="684688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6083908" y="3210083"/>
            <a:ext cx="5770298" cy="21236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Мемориальная доска </a:t>
            </a:r>
            <a:endParaRPr lang="ru-RU" sz="4400" b="1" dirty="0" smtClean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В.И</a:t>
            </a:r>
            <a:r>
              <a:rPr lang="ru-RU" sz="4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4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Козлову.</a:t>
            </a:r>
          </a:p>
          <a:p>
            <a:r>
              <a:rPr lang="ru-RU" sz="4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 Козлова</a:t>
            </a:r>
            <a:endParaRPr lang="en-US" sz="4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2922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Объект 3" descr="http://sch26.minsk.edu.by/ru/sm.aspx?guid=31883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1n4_gPXWb9k">
            <a:hlinkClick r:id="rId3"/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7095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6991195" y="3429000"/>
            <a:ext cx="4362605" cy="21236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Могила </a:t>
            </a:r>
            <a:endParaRPr lang="ru-RU" sz="4400" b="1" dirty="0" smtClean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жертв фашизма.</a:t>
            </a:r>
          </a:p>
          <a:p>
            <a:r>
              <a:rPr lang="ru-RU" sz="4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д. Лебедевка</a:t>
            </a:r>
            <a:endParaRPr lang="en-US" sz="4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857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Объект 3" descr="http://sch26.minsk.edu.by/ru/sm.aspx?guid=31883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105188451_Bartashov_Zhlobin">
            <a:hlinkClick r:id="rId3"/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7095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6723138" y="3151108"/>
            <a:ext cx="5468862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Мемориальная доска </a:t>
            </a:r>
            <a:endParaRPr lang="ru-RU" sz="4400" b="1" dirty="0" smtClean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М.В</a:t>
            </a:r>
            <a:r>
              <a:rPr lang="ru-RU" sz="4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4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Барташову</a:t>
            </a:r>
            <a:r>
              <a:rPr lang="ru-RU" sz="4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4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 </a:t>
            </a:r>
            <a:r>
              <a:rPr lang="ru-RU" sz="4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Барташова</a:t>
            </a:r>
            <a:endParaRPr lang="en-US" sz="4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9884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Объект 3" descr="http://sch26.minsk.edu.by/ru/sm.aspx?guid=31883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6400800" y="4138434"/>
            <a:ext cx="57912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Памятник землякам</a:t>
            </a:r>
            <a:r>
              <a:rPr lang="ru-RU" sz="4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4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4400" b="1" dirty="0" smtClean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4400" b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4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Н. Луки</a:t>
            </a:r>
            <a:endParaRPr lang="en-US" sz="4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6345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Объект 3" descr="http://sch26.minsk.edu.by/ru/sm.aspx?guid=31883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Прямоугольник 6"/>
          <p:cNvSpPr/>
          <p:nvPr/>
        </p:nvSpPr>
        <p:spPr>
          <a:xfrm>
            <a:off x="6540688" y="3212515"/>
            <a:ext cx="4813112" cy="21236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Братская могила </a:t>
            </a:r>
            <a:endParaRPr lang="ru-RU" sz="44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советских </a:t>
            </a:r>
            <a:r>
              <a:rPr lang="ru-RU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воинов </a:t>
            </a:r>
            <a:endParaRPr lang="ru-RU" sz="44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д. Луки</a:t>
            </a:r>
            <a:endParaRPr lang="en-US" sz="4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6" name="Picture 4" descr="Luk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711" y="77310"/>
            <a:ext cx="4541649" cy="6780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5605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Объект 3" descr="http://sch26.minsk.edu.by/ru/sm.aspx?guid=31883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https://fs00.infourok.ru/images/doc/128/149430/img56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3360"/>
            <a:ext cx="12192000" cy="7071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Ирина Дорофеева, Руслан Алехно - Сердце земли моей_(Inkompmusic.ru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82489" y="5901267"/>
            <a:ext cx="677334" cy="677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960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3188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Объект 3" descr="https://for-teacher.ru/edu/data/img/pic-0236v1j4ai-003.jpg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834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Прямоугольник 6"/>
          <p:cNvSpPr/>
          <p:nvPr/>
        </p:nvSpPr>
        <p:spPr>
          <a:xfrm>
            <a:off x="1943100" y="1658721"/>
            <a:ext cx="9829800" cy="32506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4400" b="1" dirty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Мир не велик, хотя и </a:t>
            </a:r>
            <a:r>
              <a:rPr lang="ru-RU" sz="4400" b="1" dirty="0" smtClean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бесконечен,</a:t>
            </a:r>
            <a:endParaRPr lang="en-US" sz="4400" b="1" dirty="0" smtClean="0">
              <a:solidFill>
                <a:srgbClr val="FFC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4400" b="1" dirty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Не торопись в иных краях </a:t>
            </a:r>
            <a:r>
              <a:rPr lang="ru-RU" sz="4400" b="1" dirty="0" smtClean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прожить.</a:t>
            </a:r>
            <a:endParaRPr lang="en-US" sz="4400" b="1" dirty="0" smtClean="0">
              <a:solidFill>
                <a:srgbClr val="FFC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4400" b="1" dirty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краях иных питаться </a:t>
            </a:r>
            <a:r>
              <a:rPr lang="ru-RU" sz="4400" b="1" dirty="0" smtClean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нечем -</a:t>
            </a:r>
            <a:endParaRPr lang="en-US" sz="4400" b="1" dirty="0" smtClean="0">
              <a:solidFill>
                <a:srgbClr val="FFC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4400" b="1" dirty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Душа родной земле </a:t>
            </a:r>
            <a:r>
              <a:rPr lang="ru-RU" sz="4400" b="1" dirty="0" smtClean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принадлежит. </a:t>
            </a:r>
            <a:endParaRPr lang="en-US" sz="44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92479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Объект 3" descr="http://berezino.edu.by/be/sm_full.aspx?guid=1875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084589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Объект 3" descr="https://for-teacher.ru/edu/data/img/pic-0236v1j4ai-003.jpg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440872" y="935182"/>
            <a:ext cx="10515600" cy="4343400"/>
          </a:xfrm>
        </p:spPr>
        <p:txBody>
          <a:bodyPr>
            <a:noAutofit/>
          </a:bodyPr>
          <a:lstStyle/>
          <a:p>
            <a:pPr algn="ctr"/>
            <a:r>
              <a:rPr lang="ru-RU" sz="80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 – 2020 годы объявлены </a:t>
            </a:r>
            <a:br>
              <a:rPr lang="ru-RU" sz="80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80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Беларуси </a:t>
            </a:r>
            <a:br>
              <a:rPr lang="ru-RU" sz="80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8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Годом родной земли</a:t>
            </a:r>
            <a:endParaRPr lang="en-US" sz="8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94880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http://afanasevskoepos.ru/tinybrowser/images/2020/_full/_75-let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575231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http://sch26.minsk.edu.by/ru/sm.aspx?guid=3188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228600" y="3429000"/>
            <a:ext cx="11353800" cy="2856058"/>
          </a:xfrm>
        </p:spPr>
        <p:txBody>
          <a:bodyPr>
            <a:normAutofit fontScale="90000"/>
          </a:bodyPr>
          <a:lstStyle/>
          <a:p>
            <a:r>
              <a:rPr lang="ru-RU" sz="89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Наши земляки – </a:t>
            </a:r>
            <a:r>
              <a:rPr lang="ru-RU" sz="89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89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89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Герои </a:t>
            </a:r>
            <a:r>
              <a:rPr lang="ru-RU" sz="89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Советского </a:t>
            </a:r>
            <a:r>
              <a:rPr lang="ru-RU" sz="89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Союза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582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Объект 3" descr="https://for-teacher.ru/edu/data/img/pic-0236v1j4ai-003.jpg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Анищенко Сергей Петрович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3690" y="0"/>
            <a:ext cx="68995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7170705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282</TotalTime>
  <Words>199</Words>
  <Application>Microsoft Office PowerPoint</Application>
  <PresentationFormat>Широкоэкранный</PresentationFormat>
  <Paragraphs>59</Paragraphs>
  <Slides>37</Slides>
  <Notes>0</Notes>
  <HiddenSlides>0</HiddenSlides>
  <MMClips>4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42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Классный час-размышление   «Я вырос здесь,  и край мне этот дорог»</vt:lpstr>
      <vt:lpstr>Презентация PowerPoint</vt:lpstr>
      <vt:lpstr>Презентация PowerPoint</vt:lpstr>
      <vt:lpstr>Презентация PowerPoint</vt:lpstr>
      <vt:lpstr>2018 – 2020 годы объявлены  в Беларуси  Годом родной земли</vt:lpstr>
      <vt:lpstr>Презентация PowerPoint</vt:lpstr>
      <vt:lpstr>Наши земляки –  Герои Советского Союза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ЖЛОБИН.  Обелиск  на площади Освободителей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familyburtsevi@gmail.com</dc:creator>
  <cp:lastModifiedBy>familyburtsevi@gmail.com</cp:lastModifiedBy>
  <cp:revision>37</cp:revision>
  <dcterms:created xsi:type="dcterms:W3CDTF">2020-08-25T13:58:10Z</dcterms:created>
  <dcterms:modified xsi:type="dcterms:W3CDTF">2022-01-15T09:27:42Z</dcterms:modified>
</cp:coreProperties>
</file>